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3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1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4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4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0D3A-AEDE-4DE7-8950-FAC7B0393389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6FB2-1C29-412B-BE11-FBA539C5A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0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8495" y="2551671"/>
            <a:ext cx="567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HDH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3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ontent (34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t="8672" r="393" b="1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content (34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4" t="30118" r="45485" b="46020"/>
          <a:stretch/>
        </p:blipFill>
        <p:spPr bwMode="auto">
          <a:xfrm>
            <a:off x="838200" y="1"/>
            <a:ext cx="113537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30972" y="236474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9172" y="234552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4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ontent (34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3" t="53941" r="45238" b="4748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urved Connector 5"/>
          <p:cNvCxnSpPr/>
          <p:nvPr/>
        </p:nvCxnSpPr>
        <p:spPr>
          <a:xfrm>
            <a:off x="7862207" y="2081893"/>
            <a:ext cx="2041072" cy="2016578"/>
          </a:xfrm>
          <a:prstGeom prst="curvedConnector3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7862207" y="1159329"/>
            <a:ext cx="2041072" cy="1992085"/>
          </a:xfrm>
          <a:prstGeom prst="curvedConnector3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7821386" y="4139292"/>
            <a:ext cx="2122715" cy="2041072"/>
          </a:xfrm>
          <a:prstGeom prst="curvedConnector3">
            <a:avLst>
              <a:gd name="adj1" fmla="val 3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7862207" y="3241221"/>
            <a:ext cx="2041072" cy="1918607"/>
          </a:xfrm>
          <a:prstGeom prst="curvedConnector3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7862207" y="5045527"/>
            <a:ext cx="2041072" cy="1171575"/>
          </a:xfrm>
          <a:prstGeom prst="curvedConnector3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8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ontent (34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9" t="13365" r="1485" b="67101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78513" y="493038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3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7363" y="493038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2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99681" y="485690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1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content (34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00" t="32808" r="393" b="870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34980" y="70474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6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1972" y="70473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4116" y="502909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51020" y="502909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9304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10</cp:revision>
  <dcterms:created xsi:type="dcterms:W3CDTF">2020-11-08T14:46:49Z</dcterms:created>
  <dcterms:modified xsi:type="dcterms:W3CDTF">2020-11-15T12:22:07Z</dcterms:modified>
</cp:coreProperties>
</file>